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8288000" cx="10287000"/>
  <p:notesSz cx="6858000" cy="9144000"/>
  <p:embeddedFontLst>
    <p:embeddedFont>
      <p:font typeface="Arial Black"/>
      <p:regular r:id="rId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" roundtripDataSignature="AMtx7miLULjeEGBAO5icGyF02M7YAOqs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font" Target="fonts/ArialBlack-regular.fntdata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771525" y="2992968"/>
            <a:ext cx="8743950" cy="63669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285875" y="9605435"/>
            <a:ext cx="7715250" cy="4415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-658284" y="6233848"/>
            <a:ext cx="11603568" cy="8872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21585" y="7613718"/>
            <a:ext cx="15498235" cy="2218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3778977" y="5459877"/>
            <a:ext cx="15498235" cy="6525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07231" y="4868333"/>
            <a:ext cx="8872538" cy="11603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01874" y="4559305"/>
            <a:ext cx="8872538" cy="7607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01874" y="12238572"/>
            <a:ext cx="8872538" cy="4000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707231" y="4868333"/>
            <a:ext cx="4371975" cy="11603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5207794" y="4868333"/>
            <a:ext cx="4371975" cy="11603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708571" y="973671"/>
            <a:ext cx="8872538" cy="3534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708572" y="4483101"/>
            <a:ext cx="4351883" cy="2197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2250"/>
            </a:lvl2pPr>
            <a:lvl3pPr indent="-2286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b="1" sz="2025"/>
            </a:lvl3pPr>
            <a:lvl4pPr indent="-2286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708572" y="6680200"/>
            <a:ext cx="4351883" cy="9825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5207794" y="4483101"/>
            <a:ext cx="4373315" cy="2197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2250"/>
            </a:lvl2pPr>
            <a:lvl3pPr indent="-2286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b="1" sz="2025"/>
            </a:lvl3pPr>
            <a:lvl4pPr indent="-2286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5207794" y="6680200"/>
            <a:ext cx="4373315" cy="9825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708571" y="1219200"/>
            <a:ext cx="3317825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373315" y="2633138"/>
            <a:ext cx="5207794" cy="12996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indent="-428625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2pPr>
            <a:lvl3pPr indent="-40005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71475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indent="-371475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indent="-371475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indent="-371475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indent="-371475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indent="-371475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708571" y="5486400"/>
            <a:ext cx="3317825" cy="1016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indent="-2286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indent="-2286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indent="-2286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indent="-2286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indent="-2286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indent="-2286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indent="-2286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708571" y="1219200"/>
            <a:ext cx="3317825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4373315" y="2633138"/>
            <a:ext cx="5207794" cy="1299633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708571" y="5486400"/>
            <a:ext cx="3317825" cy="1016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indent="-2286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indent="-2286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indent="-2286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indent="-2286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indent="-2286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indent="-2286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indent="-2286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Calibri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707231" y="4868333"/>
            <a:ext cx="8872538" cy="11603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8625" lvl="0" marL="4572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b="0" i="0" sz="3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1475" lvl="2" marL="13716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b="0" i="0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7187" lvl="3" marL="18288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187" lvl="4" marL="22860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7187" lvl="5" marL="27432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7187" lvl="6" marL="32004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7187" lvl="7" marL="36576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7187" lvl="8" marL="41148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700367" y="10787645"/>
            <a:ext cx="3903443" cy="36988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5700367" y="5394993"/>
            <a:ext cx="3903443" cy="36988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3191778" y="14931931"/>
            <a:ext cx="3903300" cy="3699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646871" y="10762931"/>
            <a:ext cx="3903443" cy="36988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MATERIAIS E MÉTODOS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365123" y="4221202"/>
            <a:ext cx="9556750" cy="59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Autores</a:t>
            </a: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pt-BR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Relator do trabalho sublinhado¹</a:t>
            </a: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co-autores²  </a:t>
            </a:r>
            <a:r>
              <a:rPr b="1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Orientador</a:t>
            </a: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Nome do orientador³</a:t>
            </a:r>
            <a:endParaRPr/>
          </a:p>
          <a:p>
            <a:pPr indent="0" lvl="0" marL="0" marR="0" rtl="0" algn="ctr">
              <a:lnSpc>
                <a:spcPct val="5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1-3 Nome da Instituição de Ensino Superior </a:t>
            </a:r>
            <a:endParaRPr/>
          </a:p>
          <a:p>
            <a:pPr indent="0" lvl="0" marL="0" marR="0" rtl="0" algn="ctr">
              <a:lnSpc>
                <a:spcPct val="5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 para contato em itálico</a:t>
            </a:r>
            <a:endParaRPr/>
          </a:p>
        </p:txBody>
      </p:sp>
      <p:cxnSp>
        <p:nvCxnSpPr>
          <p:cNvPr id="89" name="Google Shape;89;p1"/>
          <p:cNvCxnSpPr/>
          <p:nvPr/>
        </p:nvCxnSpPr>
        <p:spPr>
          <a:xfrm>
            <a:off x="439418" y="4023114"/>
            <a:ext cx="9408161" cy="414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" name="Google Shape;90;p1"/>
          <p:cNvCxnSpPr/>
          <p:nvPr/>
        </p:nvCxnSpPr>
        <p:spPr>
          <a:xfrm>
            <a:off x="461645" y="5017945"/>
            <a:ext cx="9408161" cy="414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" name="Google Shape;91;p1"/>
          <p:cNvCxnSpPr/>
          <p:nvPr/>
        </p:nvCxnSpPr>
        <p:spPr>
          <a:xfrm rot="10800000">
            <a:off x="5143498" y="5452338"/>
            <a:ext cx="0" cy="926145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" name="Google Shape;92;p1"/>
          <p:cNvSpPr txBox="1"/>
          <p:nvPr/>
        </p:nvSpPr>
        <p:spPr>
          <a:xfrm>
            <a:off x="646870" y="5394992"/>
            <a:ext cx="3903443" cy="36988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646869" y="8555479"/>
            <a:ext cx="3903443" cy="36988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385262" y="5802549"/>
            <a:ext cx="44266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Recomendamos a fonte Arial tamanho 18. Você pode usar fotos (não esqueça de referenciá-las).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385261" y="8966910"/>
            <a:ext cx="44266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Recomendamos a fonte Arial tamanho 18. Você pode usar fotos (não esqueça de referenciá-las).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385261" y="11202675"/>
            <a:ext cx="44266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Recomendamos a fonte Arial tamanho 18. Você pode usar fotos (não esqueça de referenciá-las).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5438760" y="5805239"/>
            <a:ext cx="44266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Recomendamos a fonte Arial tamanho 18. Você pode usar fotos (não esqueça de referenciá-las).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5438760" y="11202674"/>
            <a:ext cx="44266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Recomendamos a fonte Arial tamanho 18. Você pode usar fotos (não esqueça de referenciá-las).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439418" y="15481481"/>
            <a:ext cx="93859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Insira aqui as referências de seu estudo, de acordo com as normas ABNT. Recomendamos a fonte Arial tamanho 12.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2570205" y="2529520"/>
            <a:ext cx="72551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TÍTULO – RECOMENDAMOS CAIXA ALTA, FONTE ARIAL BLACK TAMANHO 24, CENTRALIZADO, NEGRITO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461645" y="2561593"/>
            <a:ext cx="210856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ADICIONAR A LOGO DA INSTITUIÇÃO DE ENSINO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2024-03-18T16:09:24Z</dcterms:created>
  <dc:creator>João Pedro</dc:creator>
</cp:coreProperties>
</file>