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h1G2rO1AwLwMzA61R8IfNg+eGB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mailto:teccientificocesmed@gmail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>
            <p:ph type="title"/>
          </p:nvPr>
        </p:nvSpPr>
        <p:spPr>
          <a:xfrm>
            <a:off x="838200" y="365126"/>
            <a:ext cx="5673436" cy="894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</a:pPr>
            <a:r>
              <a:rPr lang="pt-BR" sz="5400">
                <a:latin typeface="Arial"/>
                <a:ea typeface="Arial"/>
                <a:cs typeface="Arial"/>
                <a:sym typeface="Arial"/>
              </a:rPr>
              <a:t>ORIENTAÇÕES</a:t>
            </a:r>
            <a:endParaRPr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875270" y="1745218"/>
            <a:ext cx="10515600" cy="474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Utilizar o layout padrão de apresentação dos slides, conforme modelo disponibilizado pela organização do Congresso;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Recomenda-se utilizar no máximo 15 slides; 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Deletar os 2 primeiros slides de orientação (este e o anterior);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limite de tempo para a apresentação oral será de 7 minutos;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 SERÃO ACEITOS OS MATERIAIS ENTREGUES APÓS O DIA </a:t>
            </a:r>
            <a:r>
              <a:rPr lang="pt-BR" sz="2800">
                <a:solidFill>
                  <a:schemeClr val="dk1"/>
                </a:solidFill>
              </a:rPr>
              <a:t>21</a:t>
            </a:r>
            <a:r>
              <a:rPr b="0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ABRIL DE 2024; 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Char char="•"/>
            </a:pPr>
            <a:r>
              <a:rPr b="0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Enviar para: </a:t>
            </a:r>
            <a:r>
              <a:rPr b="0" i="0" lang="pt-BR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teccientificocesmed@gmail.com</a:t>
            </a:r>
            <a:r>
              <a:rPr b="0" i="0" lang="pt-BR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>
            <p:ph type="title"/>
          </p:nvPr>
        </p:nvSpPr>
        <p:spPr>
          <a:xfrm>
            <a:off x="4265575" y="1250461"/>
            <a:ext cx="69723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</a:pPr>
            <a:r>
              <a:rPr lang="pt-BR" sz="5400">
                <a:latin typeface="Arial"/>
                <a:ea typeface="Arial"/>
                <a:cs typeface="Arial"/>
                <a:sym typeface="Arial"/>
              </a:rPr>
              <a:t>TÍTULO DO SEU TRABALHO</a:t>
            </a:r>
            <a:endParaRPr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3133724" y="3834440"/>
            <a:ext cx="8812961" cy="2281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0" lang="pt-BR" sz="2400" u="none" cap="none" strike="noStrike">
                <a:solidFill>
                  <a:schemeClr val="dk1"/>
                </a:solidFill>
              </a:rPr>
              <a:t>AUTORES: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0" lang="pt-BR" sz="2400" u="none" cap="none" strike="noStrike">
                <a:solidFill>
                  <a:schemeClr val="dk1"/>
                </a:solidFill>
              </a:rPr>
              <a:t>ORIENTADOR: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0" lang="pt-BR" sz="2400" u="none" cap="none" strike="noStrike">
                <a:solidFill>
                  <a:schemeClr val="dk1"/>
                </a:solidFill>
              </a:rPr>
              <a:t>ÁREA DO TRABALHO:</a:t>
            </a:r>
            <a:endParaRPr i="0" sz="28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0" lang="pt-BR" sz="2400" u="none" cap="none" strike="noStrike">
                <a:solidFill>
                  <a:schemeClr val="dk1"/>
                </a:solidFill>
              </a:rPr>
              <a:t>INSTITUIÇÕES DE ENSINO:</a:t>
            </a:r>
            <a:endParaRPr i="0" sz="28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0" lang="pt-BR" sz="2400" u="none" cap="none" strike="noStrike">
                <a:solidFill>
                  <a:schemeClr val="dk1"/>
                </a:solidFill>
              </a:rPr>
              <a:t>CIDADE/ ESTADO: </a:t>
            </a: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838200" y="365126"/>
            <a:ext cx="4897582" cy="894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</a:pPr>
            <a:r>
              <a:rPr lang="pt-BR" sz="5400">
                <a:latin typeface="Arial"/>
                <a:ea typeface="Arial"/>
                <a:cs typeface="Arial"/>
                <a:sym typeface="Arial"/>
              </a:rPr>
              <a:t>INTRODUÇÃO</a:t>
            </a:r>
            <a:endParaRPr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838195" y="1566618"/>
            <a:ext cx="10515600" cy="4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/>
          <p:nvPr>
            <p:ph type="title"/>
          </p:nvPr>
        </p:nvSpPr>
        <p:spPr>
          <a:xfrm>
            <a:off x="838200" y="365126"/>
            <a:ext cx="4897582" cy="894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</a:pPr>
            <a:r>
              <a:rPr lang="pt-BR" sz="5400">
                <a:latin typeface="Arial"/>
                <a:ea typeface="Arial"/>
                <a:cs typeface="Arial"/>
                <a:sym typeface="Arial"/>
              </a:rPr>
              <a:t>OBJETIVOS</a:t>
            </a:r>
            <a:endParaRPr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838195" y="1566618"/>
            <a:ext cx="10515600" cy="4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>
            <p:ph type="title"/>
          </p:nvPr>
        </p:nvSpPr>
        <p:spPr>
          <a:xfrm>
            <a:off x="838199" y="365126"/>
            <a:ext cx="5950527" cy="894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</a:pPr>
            <a:r>
              <a:rPr lang="pt-BR" sz="5400">
                <a:latin typeface="Arial"/>
                <a:ea typeface="Arial"/>
                <a:cs typeface="Arial"/>
                <a:sym typeface="Arial"/>
              </a:rPr>
              <a:t>METODOLOGIA</a:t>
            </a:r>
            <a:endParaRPr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838195" y="1566618"/>
            <a:ext cx="10515600" cy="4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 txBox="1"/>
          <p:nvPr>
            <p:ph type="title"/>
          </p:nvPr>
        </p:nvSpPr>
        <p:spPr>
          <a:xfrm>
            <a:off x="838199" y="365126"/>
            <a:ext cx="5950527" cy="894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</a:pPr>
            <a:r>
              <a:rPr lang="pt-BR" sz="5400">
                <a:latin typeface="Arial"/>
                <a:ea typeface="Arial"/>
                <a:cs typeface="Arial"/>
                <a:sym typeface="Arial"/>
              </a:rPr>
              <a:t>RESULTADOS</a:t>
            </a:r>
            <a:endParaRPr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"/>
          <p:cNvSpPr txBox="1"/>
          <p:nvPr/>
        </p:nvSpPr>
        <p:spPr>
          <a:xfrm>
            <a:off x="838195" y="1566618"/>
            <a:ext cx="10515600" cy="4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/>
          <p:nvPr>
            <p:ph type="title"/>
          </p:nvPr>
        </p:nvSpPr>
        <p:spPr>
          <a:xfrm>
            <a:off x="838199" y="365126"/>
            <a:ext cx="5950527" cy="894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</a:pPr>
            <a:r>
              <a:rPr lang="pt-BR" sz="5400">
                <a:latin typeface="Arial"/>
                <a:ea typeface="Arial"/>
                <a:cs typeface="Arial"/>
                <a:sym typeface="Arial"/>
              </a:rPr>
              <a:t>CONCLUSÃO</a:t>
            </a:r>
            <a:endParaRPr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"/>
          <p:cNvSpPr txBox="1"/>
          <p:nvPr/>
        </p:nvSpPr>
        <p:spPr>
          <a:xfrm>
            <a:off x="838195" y="1566618"/>
            <a:ext cx="10515600" cy="4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/>
          <p:nvPr>
            <p:ph type="title"/>
          </p:nvPr>
        </p:nvSpPr>
        <p:spPr>
          <a:xfrm>
            <a:off x="838199" y="365126"/>
            <a:ext cx="5950527" cy="894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</a:pPr>
            <a:r>
              <a:rPr lang="pt-BR" sz="5400">
                <a:latin typeface="Arial"/>
                <a:ea typeface="Arial"/>
                <a:cs typeface="Arial"/>
                <a:sym typeface="Arial"/>
              </a:rPr>
              <a:t>REFERÊNCIAS</a:t>
            </a:r>
            <a:endParaRPr sz="5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9"/>
          <p:cNvSpPr txBox="1"/>
          <p:nvPr/>
        </p:nvSpPr>
        <p:spPr>
          <a:xfrm>
            <a:off x="838195" y="1566618"/>
            <a:ext cx="10515600" cy="4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2024-03-20T14:51:33Z</dcterms:created>
  <dc:creator>João Pedro</dc:creator>
</cp:coreProperties>
</file>